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754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snake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venom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VEGF-F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300-096)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220809" y="51218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umbilical vein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HUVEC)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snake venom VEGF-F.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18</cp:revision>
  <dcterms:created xsi:type="dcterms:W3CDTF">2013-11-14T14:14:41Z</dcterms:created>
  <dcterms:modified xsi:type="dcterms:W3CDTF">2015-03-13T08:14:43Z</dcterms:modified>
</cp:coreProperties>
</file>